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283DC-2121-4AAD-9174-F56BAEA5A2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35AEFB-B296-4C1B-A048-8D93B86BC6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6DF08-FBC6-42B2-97F2-6D324BAF38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C4A5C-8CFE-4566-AFE8-9E824161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62B2B-7163-4819-BA64-59BAC3D52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5086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93BCB-A41B-437D-B160-C6294BFCEF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ACE4EE-CC24-4637-AECA-30686FC9F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93C0F-BB22-48A3-AF7E-122C9BA48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5E1D8-5CD3-4582-941C-265FB60F8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202774-4085-4C97-B67F-0B38BFB10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0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F4689-C5A8-424F-98BA-808E33AE5E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6842583-C167-4E01-85EC-0374B05D11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80A2A2-E9E0-4916-9A90-C39938FD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39512A-51E7-486E-B6B4-8936C4336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884B11-5E05-44FC-BE6E-9C601955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7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C9CB7-174F-4184-A9E8-524B7B1FC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13960-8FB0-4219-B025-19D7A94D6A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680AA6-2DCA-4FE7-BBBD-ADA58D3595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8DF9C2-B1D0-4EEC-A4F1-598AC0F04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9959-22E2-4198-8EA0-9A06C86B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317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76472-5396-47A6-9751-16EB629F9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6D6D52-5CDE-4975-8111-5BCD1476C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F854E6-B105-4AD8-ADAF-963700A05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70CBC-7CEF-4966-857A-197A5DE1B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9C073-B7E3-411F-9C06-94C7131BB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677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3EE30-3CE8-40F4-9D17-223332F24B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1AB3F2-A7D0-46B9-9865-AA2D460BC1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956D8-0A0B-4755-85A5-919D701FC9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854EC-2E73-4260-8A85-6B773B0C38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FBA2E-B162-4FC7-AD98-76B00ED87D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BB527C-96A2-48F6-8925-87A07F7B9B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51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3681C-E4BA-4531-A833-99C34B112F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27DE81-8AEF-4930-9C0B-3CE3A76474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3F56B-9F46-473E-800B-88349B68B8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BC078C-2DDF-4A19-87C8-92BE5FC1E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C19A08-07DB-4018-AB2F-D1DE3D0A72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183B28-DD91-4452-AE2A-07143B1BD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65CE9-0550-4E2C-ABB5-FBE9A7D52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4079FC-6213-4212-B2FC-A1EE6394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15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C72BE-FD45-4CAF-BB2B-C7C6D402F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086FA-56CA-4BA6-BCA6-A42C2BD40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3566D9-1282-46D6-9D5A-C6D122E70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1D739C-300E-4255-A609-2BF25675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3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5C6F6A-5C86-45C6-AA42-09F889B98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06F7E-E4C3-4017-84CD-CB2E84893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B4EB34-DCD8-4D70-86DE-91D23259DB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4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6B5339-BE6C-4683-B179-FF9F3CDDC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9D62C-1E31-4120-BAD4-E63B9D988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ACB16F-5189-4E02-85CE-01DEDD4C81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CD73E2-F7D0-4353-87B6-A3A68161E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280B6-04AA-439F-AE16-58F10B8C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6EB321-50A9-49DD-9B10-088270DED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174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90704-73A6-4D7F-88F8-19DCF45BA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B17E9F-8407-4027-B66B-0AEC7235A6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30FFD87-A5F1-4E51-A437-F640FF2609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A03B55-064F-4D9D-A042-56537A635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D1B97A-6288-4B77-A2FB-E24B632D4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34F38A-00D6-4B74-A74B-B5A52C73F0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00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F8F54-473C-4214-9B5F-0772065F9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4F998-959D-49C3-8D76-EBFA6C8C9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5D129-E4BB-48B4-96DC-0868EA3888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2ABA-6C2F-44E1-9963-7ED755183C5B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E276CF-8A29-4218-963B-61F77962E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9B0C-21E0-4FA1-84E9-3F1F3EDA2E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A47BC-66BE-4076-8594-B463D1EC96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74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BCB94-E994-46A3-ADA2-8CB0B45F49DB}"/>
              </a:ext>
            </a:extLst>
          </p:cNvPr>
          <p:cNvSpPr txBox="1">
            <a:spLocks/>
          </p:cNvSpPr>
          <p:nvPr/>
        </p:nvSpPr>
        <p:spPr>
          <a:xfrm>
            <a:off x="519545" y="553744"/>
            <a:ext cx="11076710" cy="10426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Disclosure</a:t>
            </a:r>
            <a:endParaRPr lang="en-US" sz="20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56C51-E95C-45B2-94A5-23384C644067}"/>
              </a:ext>
            </a:extLst>
          </p:cNvPr>
          <p:cNvSpPr txBox="1">
            <a:spLocks/>
          </p:cNvSpPr>
          <p:nvPr/>
        </p:nvSpPr>
        <p:spPr>
          <a:xfrm>
            <a:off x="519545" y="1790589"/>
            <a:ext cx="11076710" cy="39701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I have no relevant financial relationships to disclose.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55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24D72-EBDE-4DF3-B2EA-6393875FD9C3}"/>
              </a:ext>
            </a:extLst>
          </p:cNvPr>
          <p:cNvSpPr txBox="1">
            <a:spLocks/>
          </p:cNvSpPr>
          <p:nvPr/>
        </p:nvSpPr>
        <p:spPr>
          <a:xfrm>
            <a:off x="519545" y="553744"/>
            <a:ext cx="11076710" cy="10426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Disclosure </a:t>
            </a:r>
            <a:endParaRPr lang="en-US" sz="1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29CA3C-B7DE-4631-9265-39988F994B3C}"/>
              </a:ext>
            </a:extLst>
          </p:cNvPr>
          <p:cNvSpPr txBox="1">
            <a:spLocks/>
          </p:cNvSpPr>
          <p:nvPr/>
        </p:nvSpPr>
        <p:spPr>
          <a:xfrm>
            <a:off x="519545" y="1790589"/>
            <a:ext cx="11076710" cy="397013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 have a commercial relationship with the following:</a:t>
            </a:r>
          </a:p>
          <a:p>
            <a:pPr marL="457200" indent="-457200"/>
            <a:r>
              <a:rPr lang="en-US"/>
              <a:t>Royalty fee </a:t>
            </a:r>
            <a:r>
              <a:rPr lang="en-US" dirty="0"/>
              <a:t>from AstraZeneca</a:t>
            </a:r>
          </a:p>
          <a:p>
            <a:pPr marL="457200" indent="-457200"/>
            <a:r>
              <a:rPr lang="en-US" dirty="0"/>
              <a:t>Consulting fee from Pfizer</a:t>
            </a:r>
          </a:p>
          <a:p>
            <a:pPr marL="457200" indent="-457200"/>
            <a:r>
              <a:rPr lang="en-US" dirty="0"/>
              <a:t>Ownership with </a:t>
            </a:r>
            <a:r>
              <a:rPr lang="en-US" dirty="0" err="1"/>
              <a:t>Abbvie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relevant financial relationships have been mitigated by the IPCE team.</a:t>
            </a:r>
          </a:p>
        </p:txBody>
      </p:sp>
    </p:spTree>
    <p:extLst>
      <p:ext uri="{BB962C8B-B14F-4D97-AF65-F5344CB8AC3E}">
        <p14:creationId xmlns:p14="http://schemas.microsoft.com/office/powerpoint/2010/main" val="34482052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Ferlo</dc:creator>
  <cp:lastModifiedBy>Jeff Ferlo</cp:lastModifiedBy>
  <cp:revision>1</cp:revision>
  <dcterms:created xsi:type="dcterms:W3CDTF">2023-02-06T18:42:20Z</dcterms:created>
  <dcterms:modified xsi:type="dcterms:W3CDTF">2023-02-06T18:46:06Z</dcterms:modified>
</cp:coreProperties>
</file>