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300" r:id="rId2"/>
    <p:sldId id="30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02"/>
    <p:restoredTop sz="96327"/>
  </p:normalViewPr>
  <p:slideViewPr>
    <p:cSldViewPr snapToGrid="0" snapToObjects="1">
      <p:cViewPr varScale="1">
        <p:scale>
          <a:sx n="86" d="100"/>
          <a:sy n="86" d="100"/>
        </p:scale>
        <p:origin x="70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DB19F-ED97-B148-9EF0-26AAB3BFF785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D2C5E-E0EF-3741-B1FE-AF7492A72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179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79305-50BF-6049-A936-DB491AE03F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C9A237-2B7E-3D43-92BE-162D1436E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4DB833-BFDA-8B4E-9979-53FCD61CC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A9E0-D040-6B43-8FF1-3A24D1E57F17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1C0B8-9BBD-F34B-8EED-A054C1C79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22CCD-C25C-8148-B529-32B2FFA4D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6DBF-BD53-5C4C-B5E6-5B9F0642A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1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406C2-7665-2745-A447-6769815F0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37281A-2186-634F-8E3F-90467EC882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CAAF9-3768-4C4D-B201-28E0CF0EF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A9E0-D040-6B43-8FF1-3A24D1E57F17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9C918-9872-7E45-AB6E-30C7F280F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55321-0B1C-C045-9583-B3C598FE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6DBF-BD53-5C4C-B5E6-5B9F0642A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40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9F60AB-248A-3547-A3BD-584959282A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1A84C2-0F52-4449-BB29-6BDBE555AC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1364D-2394-8B4D-98A8-FD09EA548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A9E0-D040-6B43-8FF1-3A24D1E57F17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FDC9F-5FB4-5D48-B566-3D711B809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4DEB8-55A3-C245-84F7-D4110685F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6DBF-BD53-5C4C-B5E6-5B9F0642A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461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Full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603" y="6460867"/>
            <a:ext cx="1473757" cy="241775"/>
          </a:xfrm>
          <a:prstGeom prst="rect">
            <a:avLst/>
          </a:prstGeom>
        </p:spPr>
      </p:pic>
      <p:sp useBgFill="1">
        <p:nvSpPr>
          <p:cNvPr id="3" name="Picture Placeholder 2">
            <a:extLst>
              <a:ext uri="{FF2B5EF4-FFF2-40B4-BE49-F238E27FC236}">
                <a16:creationId xmlns:a16="http://schemas.microsoft.com/office/drawing/2014/main" id="{71456F83-A3A3-2146-8CA4-021D050D870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dirty="0"/>
              <a:t>Add image here</a:t>
            </a:r>
          </a:p>
        </p:txBody>
      </p:sp>
    </p:spTree>
    <p:extLst>
      <p:ext uri="{BB962C8B-B14F-4D97-AF65-F5344CB8AC3E}">
        <p14:creationId xmlns:p14="http://schemas.microsoft.com/office/powerpoint/2010/main" val="10189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1A179-4459-EF41-98F4-FFDFFEC16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1ACAD-7FC9-5E47-809B-1B2E0042E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C382B-87B1-A14E-9E34-C2AE2C7E0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A9E0-D040-6B43-8FF1-3A24D1E57F17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D7BA0-E9D4-C640-98E6-25CC6AAC1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2A5AF-819B-DC43-ABE3-E3EB53B3B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6DBF-BD53-5C4C-B5E6-5B9F0642A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2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4ACA-0B72-9B4E-8695-4D4F13EEA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0007A4-35D3-DC48-922A-5E97E90A1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D9F49-9CE9-3F47-B92C-B8E82CE65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A9E0-D040-6B43-8FF1-3A24D1E57F17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8DE3F-B12B-AD44-8C27-253674D77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4E532-9AD2-9F4B-A94E-D72125209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6DBF-BD53-5C4C-B5E6-5B9F0642A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578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069DC-A34A-5749-89E3-A3FBB889C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9CDA9-20BF-9E48-A333-1E9A58A426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EEA0EC-B7F9-EB49-A364-8A84751B7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1F616E-2D59-944C-A374-3D57F2D03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A9E0-D040-6B43-8FF1-3A24D1E57F17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284215-475C-564E-AAEF-CF22075C9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3F7DD3-93AF-F74B-9517-9269F567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6DBF-BD53-5C4C-B5E6-5B9F0642A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65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3BF1D-8CC9-2C46-978B-34A98CD77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99F5C4-27AC-C24F-9937-B04168A4B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514596-A1D5-B149-8D5C-FE73E45446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18C835-0F9C-E042-97B2-8DDAD5591F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8BC94B-AB5E-A94B-814F-5C921FC009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650FB5-ECCF-C448-BF19-0A4B9A6EE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A9E0-D040-6B43-8FF1-3A24D1E57F17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9994C3-38F2-7A47-86AC-44C5002D3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236BB6-226A-2746-AAA9-F35843B34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6DBF-BD53-5C4C-B5E6-5B9F0642A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539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7C121-9826-3343-8030-7D836C8CD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D52990-FA55-FE46-99F0-E66E1BBCA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A9E0-D040-6B43-8FF1-3A24D1E57F17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ADF071-7343-1C4B-8B05-94DA6B971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4C72D-483E-EA4A-A60F-DBAA25854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6DBF-BD53-5C4C-B5E6-5B9F0642A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24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50378C-213D-2748-AD28-B97FD6520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A9E0-D040-6B43-8FF1-3A24D1E57F17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7D994E-8873-7E44-B639-66A8E286F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BD8552-D7DB-934C-BBB8-4382539E6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6DBF-BD53-5C4C-B5E6-5B9F0642A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40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5F2B9-ED44-CB41-8ADA-86B87236F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9EFF9-BA19-4A43-94F8-8552E3213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C3E2DF-83D7-0447-9A21-A03DE8AC8E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870F29-8048-764F-93F3-03F2EABF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A9E0-D040-6B43-8FF1-3A24D1E57F17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D90ABD-425F-B94A-8967-DCD37EE28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8C31D3-C225-6342-917E-14E92C62A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6DBF-BD53-5C4C-B5E6-5B9F0642A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38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81841-7369-6546-81A4-EBF16B160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DCC76C-3D46-9445-8259-F44E2D32D1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FD1F98-4BA0-1242-AF35-4612BDC8A8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347F8-467B-1943-96E7-BFD7CFDD5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A9E0-D040-6B43-8FF1-3A24D1E57F17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A0473E-5B37-C04B-9976-C0D7938BA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23C7EE-4E05-374C-A484-86E4EF6B1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6DBF-BD53-5C4C-B5E6-5B9F0642A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76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29304B-B4B9-5A40-B3B9-B9F454FCA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357633-7849-9445-8FFA-DFF63B10E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6BA8B-F8F8-254E-97DC-55475F839B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9A9E0-D040-6B43-8FF1-3A24D1E57F17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C479A-8A4D-5E43-86A7-39AAB71EA3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A9DA1-0C0A-7C42-A188-8445E2976A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D6DBF-BD53-5C4C-B5E6-5B9F0642A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79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rmountain.cloud-cme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rmountain.cloud-cme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F0603F35-45D9-D34D-B48D-58F1A48894B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11111" r="11111"/>
          <a:stretch>
            <a:fillRect/>
          </a:stretch>
        </p:blipFill>
        <p:spPr/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921F2A7-E1CE-C644-B5B9-70448B9EA1AF}"/>
              </a:ext>
            </a:extLst>
          </p:cNvPr>
          <p:cNvSpPr txBox="1"/>
          <p:nvPr/>
        </p:nvSpPr>
        <p:spPr>
          <a:xfrm>
            <a:off x="823028" y="1438471"/>
            <a:ext cx="5672365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Claim Credit Code:  </a:t>
            </a:r>
            <a:r>
              <a:rPr lang="en-US" sz="2800" b="1" i="1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“</a:t>
            </a:r>
            <a:r>
              <a:rPr lang="en-US" sz="2800" b="1" i="1" u="sng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Enter Code</a:t>
            </a:r>
            <a:r>
              <a:rPr lang="en-US" sz="2800" b="1" i="1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”</a:t>
            </a:r>
          </a:p>
          <a:p>
            <a:endParaRPr lang="en-US" sz="2400" b="1" dirty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2000" b="1" dirty="0">
                <a:solidFill>
                  <a:schemeClr val="bg1"/>
                </a:solidFill>
              </a:rPr>
              <a:t>Three ways to claim credit: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  <a:ea typeface="Times New Roman" panose="02020603050405020304" pitchFamily="18" charset="0"/>
              </a:rPr>
              <a:t>Via the CloudCME App </a:t>
            </a:r>
            <a:br>
              <a:rPr lang="en-US" sz="1600" dirty="0">
                <a:solidFill>
                  <a:schemeClr val="bg1"/>
                </a:solidFill>
                <a:ea typeface="Times New Roman" panose="02020603050405020304" pitchFamily="18" charset="0"/>
              </a:rPr>
            </a:br>
            <a:endParaRPr lang="en-US" sz="16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  <a:ea typeface="Times New Roman" panose="02020603050405020304" pitchFamily="18" charset="0"/>
              </a:rPr>
              <a:t>Visit our website - </a:t>
            </a:r>
            <a:br>
              <a:rPr lang="en-US" sz="1600" u="sng" dirty="0">
                <a:solidFill>
                  <a:schemeClr val="bg1"/>
                </a:solidFill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US" sz="16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https://intermountain.cloud-cme.com</a:t>
            </a:r>
            <a:br>
              <a:rPr lang="en-US" sz="1600" dirty="0">
                <a:solidFill>
                  <a:schemeClr val="bg1"/>
                </a:solidFill>
              </a:rPr>
            </a:br>
            <a:endParaRPr lang="en-US" sz="1600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  <a:ea typeface="Times New Roman" panose="02020603050405020304" pitchFamily="18" charset="0"/>
              </a:rPr>
              <a:t>Text the code to CloudCME – </a:t>
            </a:r>
            <a:r>
              <a:rPr lang="en-US" sz="1600" dirty="0">
                <a:solidFill>
                  <a:schemeClr val="bg1"/>
                </a:solidFill>
              </a:rPr>
              <a:t>844.989.1332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  <a:ea typeface="Times New Roman" panose="02020603050405020304" pitchFamily="18" charset="0"/>
              </a:rPr>
              <a:t>*</a:t>
            </a:r>
            <a:r>
              <a:rPr lang="en-US" sz="1400" b="1" i="1" dirty="0">
                <a:solidFill>
                  <a:schemeClr val="bg1"/>
                </a:solidFill>
                <a:ea typeface="Times New Roman" panose="02020603050405020304" pitchFamily="18" charset="0"/>
              </a:rPr>
              <a:t>You must claim credit within 24 hours of the session. </a:t>
            </a:r>
          </a:p>
          <a:p>
            <a:r>
              <a:rPr lang="en-US" sz="1400" b="1" i="1" dirty="0">
                <a:solidFill>
                  <a:schemeClr val="bg1"/>
                </a:solidFill>
                <a:ea typeface="Times New Roman" panose="02020603050405020304" pitchFamily="18" charset="0"/>
              </a:rPr>
              <a:t>Physician faculty may not claim credit as a participant </a:t>
            </a:r>
          </a:p>
          <a:p>
            <a:r>
              <a:rPr lang="en-US" sz="1400" b="1" i="1" dirty="0">
                <a:solidFill>
                  <a:schemeClr val="bg1"/>
                </a:solidFill>
                <a:ea typeface="Times New Roman" panose="02020603050405020304" pitchFamily="18" charset="0"/>
              </a:rPr>
              <a:t>for their own presentations, but may claim credit for </a:t>
            </a:r>
          </a:p>
          <a:p>
            <a:r>
              <a:rPr lang="en-US" sz="1400" b="1" i="1" dirty="0">
                <a:solidFill>
                  <a:schemeClr val="bg1"/>
                </a:solidFill>
                <a:ea typeface="Times New Roman" panose="02020603050405020304" pitchFamily="18" charset="0"/>
              </a:rPr>
              <a:t>other segments they attend as a participant</a:t>
            </a:r>
            <a:r>
              <a:rPr lang="en-US" sz="1400" b="1" dirty="0">
                <a:solidFill>
                  <a:schemeClr val="bg1"/>
                </a:solidFill>
                <a:ea typeface="Times New Roman" panose="02020603050405020304" pitchFamily="18" charset="0"/>
              </a:rPr>
              <a:t>*</a:t>
            </a:r>
            <a:br>
              <a:rPr lang="en-US" b="1" dirty="0">
                <a:solidFill>
                  <a:schemeClr val="bg1"/>
                </a:solidFill>
                <a:ea typeface="Times New Roman" panose="02020603050405020304" pitchFamily="18" charset="0"/>
              </a:rPr>
            </a:br>
            <a:br>
              <a:rPr lang="en-US" b="1" dirty="0">
                <a:solidFill>
                  <a:schemeClr val="bg1"/>
                </a:solidFill>
                <a:ea typeface="Times New Roman" panose="02020603050405020304" pitchFamily="18" charset="0"/>
              </a:rPr>
            </a:br>
            <a:endParaRPr lang="en-US" sz="600" b="1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AAC6A26-CE3E-EA4F-A2EF-EC3830ED61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714" y="6385135"/>
            <a:ext cx="1647843" cy="27326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B9473B9-861B-F74D-BD6B-25CC34DF121C}"/>
              </a:ext>
            </a:extLst>
          </p:cNvPr>
          <p:cNvCxnSpPr>
            <a:cxnSpLocks/>
          </p:cNvCxnSpPr>
          <p:nvPr/>
        </p:nvCxnSpPr>
        <p:spPr>
          <a:xfrm>
            <a:off x="9784582" y="3314560"/>
            <a:ext cx="0" cy="48610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A4AEBAA-631B-AA4F-B81F-CFB4286C3EFB}"/>
              </a:ext>
            </a:extLst>
          </p:cNvPr>
          <p:cNvSpPr txBox="1"/>
          <p:nvPr/>
        </p:nvSpPr>
        <p:spPr>
          <a:xfrm>
            <a:off x="320106" y="348596"/>
            <a:ext cx="45275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“Enter Series Title”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80661AE-662A-9640-B7FA-B5A5070F1113}"/>
              </a:ext>
            </a:extLst>
          </p:cNvPr>
          <p:cNvCxnSpPr>
            <a:cxnSpLocks/>
          </p:cNvCxnSpPr>
          <p:nvPr/>
        </p:nvCxnSpPr>
        <p:spPr>
          <a:xfrm>
            <a:off x="4955379" y="328362"/>
            <a:ext cx="13" cy="74835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8494A21-8C99-8B46-AD6B-72CB2EBA4B11}"/>
              </a:ext>
            </a:extLst>
          </p:cNvPr>
          <p:cNvSpPr txBox="1"/>
          <p:nvPr/>
        </p:nvSpPr>
        <p:spPr>
          <a:xfrm>
            <a:off x="5123473" y="502484"/>
            <a:ext cx="45275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bg1"/>
                </a:solidFill>
                <a:latin typeface="+mj-lt"/>
              </a:rPr>
              <a:t>“Enter Date”</a:t>
            </a:r>
            <a:endParaRPr lang="en-US" sz="1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416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F0603F35-45D9-D34D-B48D-58F1A48894B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11111" r="11111"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921F2A7-E1CE-C644-B5B9-70448B9EA1AF}"/>
              </a:ext>
            </a:extLst>
          </p:cNvPr>
          <p:cNvSpPr txBox="1"/>
          <p:nvPr/>
        </p:nvSpPr>
        <p:spPr>
          <a:xfrm>
            <a:off x="823028" y="1438471"/>
            <a:ext cx="5672365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Claim Credit Code:  </a:t>
            </a:r>
            <a:r>
              <a:rPr lang="en-US" sz="2800" b="1" i="1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“</a:t>
            </a:r>
            <a:r>
              <a:rPr lang="en-US" sz="2800" b="1" i="1" u="sng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Enter Code</a:t>
            </a:r>
            <a:r>
              <a:rPr lang="en-US" sz="2800" b="1" i="1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”</a:t>
            </a:r>
          </a:p>
          <a:p>
            <a:endParaRPr lang="en-US" sz="2400" b="1" dirty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2000" b="1" dirty="0">
                <a:solidFill>
                  <a:schemeClr val="bg1"/>
                </a:solidFill>
              </a:rPr>
              <a:t>Three ways to claim credit: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  <a:ea typeface="Times New Roman" panose="02020603050405020304" pitchFamily="18" charset="0"/>
              </a:rPr>
              <a:t>Via the </a:t>
            </a:r>
            <a:r>
              <a:rPr lang="en-US" sz="1600" dirty="0" err="1">
                <a:solidFill>
                  <a:schemeClr val="bg1"/>
                </a:solidFill>
                <a:ea typeface="Times New Roman" panose="02020603050405020304" pitchFamily="18" charset="0"/>
              </a:rPr>
              <a:t>CloudCME</a:t>
            </a:r>
            <a:r>
              <a:rPr lang="en-US" sz="1600" dirty="0">
                <a:solidFill>
                  <a:schemeClr val="bg1"/>
                </a:solidFill>
                <a:ea typeface="Times New Roman" panose="02020603050405020304" pitchFamily="18" charset="0"/>
              </a:rPr>
              <a:t> App </a:t>
            </a:r>
            <a:br>
              <a:rPr lang="en-US" sz="1600" dirty="0">
                <a:solidFill>
                  <a:schemeClr val="bg1"/>
                </a:solidFill>
                <a:ea typeface="Times New Roman" panose="02020603050405020304" pitchFamily="18" charset="0"/>
              </a:rPr>
            </a:br>
            <a:endParaRPr lang="en-US" sz="16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  <a:ea typeface="Times New Roman" panose="02020603050405020304" pitchFamily="18" charset="0"/>
              </a:rPr>
              <a:t>Visit our website - </a:t>
            </a:r>
            <a:br>
              <a:rPr lang="en-US" sz="1600" u="sng" dirty="0">
                <a:solidFill>
                  <a:schemeClr val="bg1"/>
                </a:solidFill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US" sz="16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https://intermountain.cloud-cme.com</a:t>
            </a:r>
            <a:br>
              <a:rPr lang="en-US" sz="1600" dirty="0">
                <a:solidFill>
                  <a:schemeClr val="bg1"/>
                </a:solidFill>
              </a:rPr>
            </a:br>
            <a:endParaRPr lang="en-US" sz="1600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  <a:ea typeface="Times New Roman" panose="02020603050405020304" pitchFamily="18" charset="0"/>
              </a:rPr>
              <a:t>Text the code to </a:t>
            </a:r>
            <a:r>
              <a:rPr lang="en-US" sz="1600" dirty="0" err="1">
                <a:solidFill>
                  <a:schemeClr val="bg1"/>
                </a:solidFill>
                <a:ea typeface="Times New Roman" panose="02020603050405020304" pitchFamily="18" charset="0"/>
              </a:rPr>
              <a:t>CloudCME</a:t>
            </a:r>
            <a:r>
              <a:rPr lang="en-US" sz="1600" dirty="0">
                <a:solidFill>
                  <a:schemeClr val="bg1"/>
                </a:solidFill>
                <a:ea typeface="Times New Roman" panose="02020603050405020304" pitchFamily="18" charset="0"/>
              </a:rPr>
              <a:t> – </a:t>
            </a:r>
            <a:r>
              <a:rPr lang="en-US" sz="1600" dirty="0">
                <a:solidFill>
                  <a:schemeClr val="bg1"/>
                </a:solidFill>
              </a:rPr>
              <a:t>844.989.1332</a:t>
            </a:r>
          </a:p>
          <a:p>
            <a:pPr lvl="0"/>
            <a:br>
              <a:rPr lang="en-US" sz="100" b="1" dirty="0">
                <a:solidFill>
                  <a:schemeClr val="bg1"/>
                </a:solidFill>
              </a:rPr>
            </a:br>
            <a:endParaRPr lang="en-US" sz="2000" b="1" dirty="0">
              <a:solidFill>
                <a:prstClr val="white"/>
              </a:solidFill>
            </a:endParaRPr>
          </a:p>
          <a:p>
            <a:pPr lvl="0"/>
            <a:r>
              <a:rPr lang="en-US" sz="1400" b="1" dirty="0">
                <a:solidFill>
                  <a:prstClr val="white"/>
                </a:solidFill>
                <a:ea typeface="Times New Roman" panose="02020603050405020304" pitchFamily="18" charset="0"/>
              </a:rPr>
              <a:t>*</a:t>
            </a:r>
            <a:r>
              <a:rPr lang="en-US" sz="1400" b="1" i="1" dirty="0">
                <a:solidFill>
                  <a:prstClr val="white"/>
                </a:solidFill>
                <a:ea typeface="Times New Roman" panose="02020603050405020304" pitchFamily="18" charset="0"/>
              </a:rPr>
              <a:t>You must claim credit within 24 hours of the session. </a:t>
            </a:r>
          </a:p>
          <a:p>
            <a:pPr lvl="0"/>
            <a:r>
              <a:rPr lang="en-US" sz="1400" b="1" i="1" dirty="0">
                <a:solidFill>
                  <a:prstClr val="white"/>
                </a:solidFill>
                <a:ea typeface="Times New Roman" panose="02020603050405020304" pitchFamily="18" charset="0"/>
              </a:rPr>
              <a:t>Physician faculty may not claim credit as a participant </a:t>
            </a:r>
          </a:p>
          <a:p>
            <a:pPr lvl="0"/>
            <a:r>
              <a:rPr lang="en-US" sz="1400" b="1" i="1" dirty="0">
                <a:solidFill>
                  <a:prstClr val="white"/>
                </a:solidFill>
                <a:ea typeface="Times New Roman" panose="02020603050405020304" pitchFamily="18" charset="0"/>
              </a:rPr>
              <a:t>for their own presentations, but may claim credit for </a:t>
            </a:r>
          </a:p>
          <a:p>
            <a:pPr lvl="0"/>
            <a:r>
              <a:rPr lang="en-US" sz="1400" b="1" i="1" dirty="0">
                <a:solidFill>
                  <a:prstClr val="white"/>
                </a:solidFill>
                <a:ea typeface="Times New Roman" panose="02020603050405020304" pitchFamily="18" charset="0"/>
              </a:rPr>
              <a:t>other segments they attend as a participant</a:t>
            </a:r>
            <a:r>
              <a:rPr lang="en-US" sz="1400" b="1" dirty="0">
                <a:solidFill>
                  <a:prstClr val="white"/>
                </a:solidFill>
                <a:ea typeface="Times New Roman" panose="02020603050405020304" pitchFamily="18" charset="0"/>
              </a:rPr>
              <a:t>*</a:t>
            </a:r>
            <a:br>
              <a:rPr lang="en-US" b="1" dirty="0">
                <a:solidFill>
                  <a:prstClr val="white"/>
                </a:solidFill>
                <a:ea typeface="Times New Roman" panose="02020603050405020304" pitchFamily="18" charset="0"/>
              </a:rPr>
            </a:br>
            <a:br>
              <a:rPr lang="en-US" b="1" dirty="0">
                <a:solidFill>
                  <a:prstClr val="white"/>
                </a:solidFill>
                <a:ea typeface="Times New Roman" panose="02020603050405020304" pitchFamily="18" charset="0"/>
              </a:rPr>
            </a:br>
            <a:endParaRPr lang="en-US" sz="600" b="1" dirty="0">
              <a:solidFill>
                <a:prstClr val="white"/>
              </a:solidFill>
              <a:ea typeface="Times New Roman" panose="02020603050405020304" pitchFamily="18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B9473B9-861B-F74D-BD6B-25CC34DF121C}"/>
              </a:ext>
            </a:extLst>
          </p:cNvPr>
          <p:cNvCxnSpPr>
            <a:cxnSpLocks/>
          </p:cNvCxnSpPr>
          <p:nvPr/>
        </p:nvCxnSpPr>
        <p:spPr>
          <a:xfrm>
            <a:off x="9784582" y="3314560"/>
            <a:ext cx="0" cy="48610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A4AEBAA-631B-AA4F-B81F-CFB4286C3EFB}"/>
              </a:ext>
            </a:extLst>
          </p:cNvPr>
          <p:cNvSpPr txBox="1"/>
          <p:nvPr/>
        </p:nvSpPr>
        <p:spPr>
          <a:xfrm>
            <a:off x="320106" y="348596"/>
            <a:ext cx="45275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“Enter Course Title”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80661AE-662A-9640-B7FA-B5A5070F1113}"/>
              </a:ext>
            </a:extLst>
          </p:cNvPr>
          <p:cNvCxnSpPr>
            <a:cxnSpLocks/>
          </p:cNvCxnSpPr>
          <p:nvPr/>
        </p:nvCxnSpPr>
        <p:spPr>
          <a:xfrm>
            <a:off x="4955379" y="328362"/>
            <a:ext cx="13" cy="74835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8494A21-8C99-8B46-AD6B-72CB2EBA4B11}"/>
              </a:ext>
            </a:extLst>
          </p:cNvPr>
          <p:cNvSpPr txBox="1"/>
          <p:nvPr/>
        </p:nvSpPr>
        <p:spPr>
          <a:xfrm>
            <a:off x="5123473" y="502484"/>
            <a:ext cx="45275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bg1"/>
                </a:solidFill>
                <a:latin typeface="+mj-lt"/>
              </a:rPr>
              <a:t>“Enter Date”</a:t>
            </a:r>
            <a:endParaRPr lang="en-US" sz="1400" i="1" dirty="0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B3E05D5-F27B-4A4D-902D-C05454E1A2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714" y="6385135"/>
            <a:ext cx="1647843" cy="273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252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179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Kelley Wood</dc:creator>
  <cp:lastModifiedBy>Jacob Shaw</cp:lastModifiedBy>
  <cp:revision>21</cp:revision>
  <dcterms:created xsi:type="dcterms:W3CDTF">2020-06-15T21:33:56Z</dcterms:created>
  <dcterms:modified xsi:type="dcterms:W3CDTF">2021-09-16T15:07:14Z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a1a4512-8026-4a73-bfb7-8d52c1779a3a_Enabled">
    <vt:lpwstr>true</vt:lpwstr>
  </property>
  <property fmtid="{D5CDD505-2E9C-101B-9397-08002B2CF9AE}" pid="3" name="MSIP_Label_ba1a4512-8026-4a73-bfb7-8d52c1779a3a_SetDate">
    <vt:lpwstr>2021-09-16T14:58:21Z</vt:lpwstr>
  </property>
  <property fmtid="{D5CDD505-2E9C-101B-9397-08002B2CF9AE}" pid="4" name="MSIP_Label_ba1a4512-8026-4a73-bfb7-8d52c1779a3a_Method">
    <vt:lpwstr>Standard</vt:lpwstr>
  </property>
  <property fmtid="{D5CDD505-2E9C-101B-9397-08002B2CF9AE}" pid="5" name="MSIP_Label_ba1a4512-8026-4a73-bfb7-8d52c1779a3a_Name">
    <vt:lpwstr>ba1a4512-8026-4a73-bfb7-8d52c1779a3a</vt:lpwstr>
  </property>
  <property fmtid="{D5CDD505-2E9C-101B-9397-08002B2CF9AE}" pid="6" name="MSIP_Label_ba1a4512-8026-4a73-bfb7-8d52c1779a3a_SiteId">
    <vt:lpwstr>a79016de-bdd0-4e47-91f4-79416ab912ad</vt:lpwstr>
  </property>
  <property fmtid="{D5CDD505-2E9C-101B-9397-08002B2CF9AE}" pid="7" name="MSIP_Label_ba1a4512-8026-4a73-bfb7-8d52c1779a3a_ActionId">
    <vt:lpwstr>ac481ad1-3f4f-41a6-bb82-05621b320cd3</vt:lpwstr>
  </property>
  <property fmtid="{D5CDD505-2E9C-101B-9397-08002B2CF9AE}" pid="8" name="MSIP_Label_ba1a4512-8026-4a73-bfb7-8d52c1779a3a_ContentBits">
    <vt:lpwstr>0</vt:lpwstr>
  </property>
</Properties>
</file>