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64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E3356F-88F5-A00D-0648-3CCB4536C6C2}"/>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a:extLst>
              <a:ext uri="{FF2B5EF4-FFF2-40B4-BE49-F238E27FC236}">
                <a16:creationId xmlns:a16="http://schemas.microsoft.com/office/drawing/2014/main" id="{53B23DC0-182B-DB0D-6D49-7BE455B81E95}"/>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E7D1A4B2-C5D7-47FD-909A-6A84045C9BD6}" type="datetime1">
              <a:rPr lang="en-US"/>
              <a:pPr lvl="0"/>
              <a:t>11/21/2024</a:t>
            </a:fld>
            <a:endParaRPr lang="en-US"/>
          </a:p>
        </p:txBody>
      </p:sp>
      <p:sp>
        <p:nvSpPr>
          <p:cNvPr id="4" name="Slide Image Placeholder 3">
            <a:extLst>
              <a:ext uri="{FF2B5EF4-FFF2-40B4-BE49-F238E27FC236}">
                <a16:creationId xmlns:a16="http://schemas.microsoft.com/office/drawing/2014/main" id="{D3F0B68F-C637-5BA2-7580-B089731F3B33}"/>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34A4491D-2B12-CA0C-36F5-B91FFB90E06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C79743D6-25D2-1A2B-9C20-B72B8C8AB5DF}"/>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a:extLst>
              <a:ext uri="{FF2B5EF4-FFF2-40B4-BE49-F238E27FC236}">
                <a16:creationId xmlns:a16="http://schemas.microsoft.com/office/drawing/2014/main" id="{CF30B2EB-2DEC-5FC5-9B1C-47477C864D01}"/>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4FF8B891-4FC2-4D67-B9A3-3B61E25CFD62}" type="slidenum">
              <a:t>‹#›</a:t>
            </a:fld>
            <a:endParaRPr lang="en-US"/>
          </a:p>
        </p:txBody>
      </p:sp>
    </p:spTree>
    <p:extLst>
      <p:ext uri="{BB962C8B-B14F-4D97-AF65-F5344CB8AC3E}">
        <p14:creationId xmlns:p14="http://schemas.microsoft.com/office/powerpoint/2010/main" val="1436940828"/>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E2F3-A364-E353-8148-B1C4CBEDF150}"/>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77595ECC-BD38-E81A-A11A-C40B4AE1F488}"/>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54CB84B9-948B-53F0-633E-13DAF09C8FE9}"/>
              </a:ext>
            </a:extLst>
          </p:cNvPr>
          <p:cNvSpPr txBox="1">
            <a:spLocks noGrp="1"/>
          </p:cNvSpPr>
          <p:nvPr>
            <p:ph type="dt" sz="half" idx="7"/>
          </p:nvPr>
        </p:nvSpPr>
        <p:spPr/>
        <p:txBody>
          <a:bodyPr/>
          <a:lstStyle>
            <a:lvl1pPr>
              <a:defRPr/>
            </a:lvl1pPr>
          </a:lstStyle>
          <a:p>
            <a:pPr lvl="0"/>
            <a:fld id="{7B5AB0EA-DE18-4EB4-ACD3-64CA4540A80B}" type="datetime1">
              <a:rPr lang="en-US"/>
              <a:pPr lvl="0"/>
              <a:t>11/21/2024</a:t>
            </a:fld>
            <a:endParaRPr lang="en-US"/>
          </a:p>
        </p:txBody>
      </p:sp>
      <p:sp>
        <p:nvSpPr>
          <p:cNvPr id="5" name="Footer Placeholder 4">
            <a:extLst>
              <a:ext uri="{FF2B5EF4-FFF2-40B4-BE49-F238E27FC236}">
                <a16:creationId xmlns:a16="http://schemas.microsoft.com/office/drawing/2014/main" id="{0593A0F6-4873-F12C-89F3-D15E5BB42EB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287E2E77-A8EC-6EA2-D6AC-B489A112011E}"/>
              </a:ext>
            </a:extLst>
          </p:cNvPr>
          <p:cNvSpPr txBox="1">
            <a:spLocks noGrp="1"/>
          </p:cNvSpPr>
          <p:nvPr>
            <p:ph type="sldNum" sz="quarter" idx="8"/>
          </p:nvPr>
        </p:nvSpPr>
        <p:spPr/>
        <p:txBody>
          <a:bodyPr/>
          <a:lstStyle>
            <a:lvl1pPr>
              <a:defRPr/>
            </a:lvl1pPr>
          </a:lstStyle>
          <a:p>
            <a:pPr lvl="0"/>
            <a:fld id="{C0BACF8B-CE22-4DB5-8ED3-E0B0BEC36FE7}" type="slidenum">
              <a:t>‹#›</a:t>
            </a:fld>
            <a:endParaRPr lang="en-US"/>
          </a:p>
        </p:txBody>
      </p:sp>
    </p:spTree>
    <p:extLst>
      <p:ext uri="{BB962C8B-B14F-4D97-AF65-F5344CB8AC3E}">
        <p14:creationId xmlns:p14="http://schemas.microsoft.com/office/powerpoint/2010/main" val="2548110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AC9D2-A12E-6904-E39F-BCFF41B41E4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3981FE40-7420-A737-F675-16C3BEB67F03}"/>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AF8A6-8DB7-FF5A-B969-7CB36ABE85FC}"/>
              </a:ext>
            </a:extLst>
          </p:cNvPr>
          <p:cNvSpPr txBox="1">
            <a:spLocks noGrp="1"/>
          </p:cNvSpPr>
          <p:nvPr>
            <p:ph type="dt" sz="half" idx="7"/>
          </p:nvPr>
        </p:nvSpPr>
        <p:spPr/>
        <p:txBody>
          <a:bodyPr/>
          <a:lstStyle>
            <a:lvl1pPr>
              <a:defRPr/>
            </a:lvl1pPr>
          </a:lstStyle>
          <a:p>
            <a:pPr lvl="0"/>
            <a:fld id="{15FCEA08-AAC6-48AF-A859-8A507B4051EB}" type="datetime1">
              <a:rPr lang="en-US"/>
              <a:pPr lvl="0"/>
              <a:t>11/21/2024</a:t>
            </a:fld>
            <a:endParaRPr lang="en-US"/>
          </a:p>
        </p:txBody>
      </p:sp>
      <p:sp>
        <p:nvSpPr>
          <p:cNvPr id="5" name="Footer Placeholder 4">
            <a:extLst>
              <a:ext uri="{FF2B5EF4-FFF2-40B4-BE49-F238E27FC236}">
                <a16:creationId xmlns:a16="http://schemas.microsoft.com/office/drawing/2014/main" id="{07624F21-6A34-AAB6-C0F0-85250FC9E647}"/>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0D192DD2-874E-F5FE-CA23-F1FD4702BF46}"/>
              </a:ext>
            </a:extLst>
          </p:cNvPr>
          <p:cNvSpPr txBox="1">
            <a:spLocks noGrp="1"/>
          </p:cNvSpPr>
          <p:nvPr>
            <p:ph type="sldNum" sz="quarter" idx="8"/>
          </p:nvPr>
        </p:nvSpPr>
        <p:spPr/>
        <p:txBody>
          <a:bodyPr/>
          <a:lstStyle>
            <a:lvl1pPr>
              <a:defRPr/>
            </a:lvl1pPr>
          </a:lstStyle>
          <a:p>
            <a:pPr lvl="0"/>
            <a:fld id="{740D48FF-FEF6-4356-96C7-A5BB53FA2409}" type="slidenum">
              <a:t>‹#›</a:t>
            </a:fld>
            <a:endParaRPr lang="en-US"/>
          </a:p>
        </p:txBody>
      </p:sp>
    </p:spTree>
    <p:extLst>
      <p:ext uri="{BB962C8B-B14F-4D97-AF65-F5344CB8AC3E}">
        <p14:creationId xmlns:p14="http://schemas.microsoft.com/office/powerpoint/2010/main" val="688273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0F7F2F-1C77-53D2-E6C3-A3297FCB74FC}"/>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9F162CB-1407-F2B8-D0A3-79A80DA03A99}"/>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3B4C3-362E-E4B6-9B2B-DACC2737990F}"/>
              </a:ext>
            </a:extLst>
          </p:cNvPr>
          <p:cNvSpPr txBox="1">
            <a:spLocks noGrp="1"/>
          </p:cNvSpPr>
          <p:nvPr>
            <p:ph type="dt" sz="half" idx="7"/>
          </p:nvPr>
        </p:nvSpPr>
        <p:spPr/>
        <p:txBody>
          <a:bodyPr/>
          <a:lstStyle>
            <a:lvl1pPr>
              <a:defRPr/>
            </a:lvl1pPr>
          </a:lstStyle>
          <a:p>
            <a:pPr lvl="0"/>
            <a:fld id="{D73A90D4-338B-46ED-92EE-74635F4888A3}" type="datetime1">
              <a:rPr lang="en-US"/>
              <a:pPr lvl="0"/>
              <a:t>11/21/2024</a:t>
            </a:fld>
            <a:endParaRPr lang="en-US"/>
          </a:p>
        </p:txBody>
      </p:sp>
      <p:sp>
        <p:nvSpPr>
          <p:cNvPr id="5" name="Footer Placeholder 4">
            <a:extLst>
              <a:ext uri="{FF2B5EF4-FFF2-40B4-BE49-F238E27FC236}">
                <a16:creationId xmlns:a16="http://schemas.microsoft.com/office/drawing/2014/main" id="{170DBC82-6562-EA20-0E6F-E4549EA6B7EC}"/>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6BEFFE8-DEB6-DCD5-A1E2-8A9197E31854}"/>
              </a:ext>
            </a:extLst>
          </p:cNvPr>
          <p:cNvSpPr txBox="1">
            <a:spLocks noGrp="1"/>
          </p:cNvSpPr>
          <p:nvPr>
            <p:ph type="sldNum" sz="quarter" idx="8"/>
          </p:nvPr>
        </p:nvSpPr>
        <p:spPr/>
        <p:txBody>
          <a:bodyPr/>
          <a:lstStyle>
            <a:lvl1pPr>
              <a:defRPr/>
            </a:lvl1pPr>
          </a:lstStyle>
          <a:p>
            <a:pPr lvl="0"/>
            <a:fld id="{0E88D80F-880E-4FCF-B329-E51BB9B0C87F}" type="slidenum">
              <a:t>‹#›</a:t>
            </a:fld>
            <a:endParaRPr lang="en-US"/>
          </a:p>
        </p:txBody>
      </p:sp>
    </p:spTree>
    <p:extLst>
      <p:ext uri="{BB962C8B-B14F-4D97-AF65-F5344CB8AC3E}">
        <p14:creationId xmlns:p14="http://schemas.microsoft.com/office/powerpoint/2010/main" val="3812099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ull page image">
    <p:spTree>
      <p:nvGrpSpPr>
        <p:cNvPr id="1" name=""/>
        <p:cNvGrpSpPr/>
        <p:nvPr/>
      </p:nvGrpSpPr>
      <p:grpSpPr>
        <a:xfrm>
          <a:off x="0" y="0"/>
          <a:ext cx="0" cy="0"/>
          <a:chOff x="0" y="0"/>
          <a:chExt cx="0" cy="0"/>
        </a:xfrm>
      </p:grpSpPr>
      <p:pic>
        <p:nvPicPr>
          <p:cNvPr id="2" name="Picture 5">
            <a:extLst>
              <a:ext uri="{FF2B5EF4-FFF2-40B4-BE49-F238E27FC236}">
                <a16:creationId xmlns:a16="http://schemas.microsoft.com/office/drawing/2014/main" id="{12246879-CC2B-13C5-07E2-11484C62C93C}"/>
              </a:ext>
            </a:extLst>
          </p:cNvPr>
          <p:cNvPicPr>
            <a:picLocks noChangeAspect="1"/>
          </p:cNvPicPr>
          <p:nvPr/>
        </p:nvPicPr>
        <p:blipFill>
          <a:blip r:embed="rId2"/>
          <a:stretch>
            <a:fillRect/>
          </a:stretch>
        </p:blipFill>
        <p:spPr>
          <a:xfrm>
            <a:off x="188604" y="6460866"/>
            <a:ext cx="1473756" cy="241776"/>
          </a:xfrm>
          <a:prstGeom prst="rect">
            <a:avLst/>
          </a:prstGeom>
          <a:noFill/>
          <a:ln cap="flat">
            <a:noFill/>
          </a:ln>
        </p:spPr>
      </p:pic>
      <p:sp>
        <p:nvSpPr>
          <p:cNvPr id="3" name="Picture Placeholder 2">
            <a:extLst>
              <a:ext uri="{FF2B5EF4-FFF2-40B4-BE49-F238E27FC236}">
                <a16:creationId xmlns:a16="http://schemas.microsoft.com/office/drawing/2014/main" id="{90DD0EBB-3AAB-6AA3-80A5-AC9723F962FD}"/>
              </a:ext>
            </a:extLst>
          </p:cNvPr>
          <p:cNvSpPr txBox="1">
            <a:spLocks noGrp="1"/>
          </p:cNvSpPr>
          <p:nvPr>
            <p:ph type="pic" idx="4294967295"/>
          </p:nvPr>
        </p:nvSpPr>
        <p:spPr>
          <a:xfrm>
            <a:off x="0" y="0"/>
            <a:ext cx="12191996" cy="6858000"/>
          </a:xfrm>
        </p:spPr>
        <p:txBody>
          <a:bodyPr/>
          <a:lstStyle>
            <a:lvl1pPr>
              <a:defRPr/>
            </a:lvl1pPr>
          </a:lstStyle>
          <a:p>
            <a:pPr lvl="0"/>
            <a:r>
              <a:rPr lang="en-US"/>
              <a:t>Add image here</a:t>
            </a:r>
          </a:p>
        </p:txBody>
      </p:sp>
    </p:spTree>
    <p:extLst>
      <p:ext uri="{BB962C8B-B14F-4D97-AF65-F5344CB8AC3E}">
        <p14:creationId xmlns:p14="http://schemas.microsoft.com/office/powerpoint/2010/main" val="188998398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A9C12-0C96-B091-B09B-41EF02864EBA}"/>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E3C440AB-B1FC-5586-ED1C-5B26A0706B4E}"/>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A385ED-EF88-9B34-550A-E3A79E54C012}"/>
              </a:ext>
            </a:extLst>
          </p:cNvPr>
          <p:cNvSpPr txBox="1">
            <a:spLocks noGrp="1"/>
          </p:cNvSpPr>
          <p:nvPr>
            <p:ph type="dt" sz="half" idx="7"/>
          </p:nvPr>
        </p:nvSpPr>
        <p:spPr/>
        <p:txBody>
          <a:bodyPr/>
          <a:lstStyle>
            <a:lvl1pPr>
              <a:defRPr/>
            </a:lvl1pPr>
          </a:lstStyle>
          <a:p>
            <a:pPr lvl="0"/>
            <a:fld id="{ABEB1562-4FAB-48B3-9410-B65D9C24DF26}" type="datetime1">
              <a:rPr lang="en-US"/>
              <a:pPr lvl="0"/>
              <a:t>11/21/2024</a:t>
            </a:fld>
            <a:endParaRPr lang="en-US"/>
          </a:p>
        </p:txBody>
      </p:sp>
      <p:sp>
        <p:nvSpPr>
          <p:cNvPr id="5" name="Footer Placeholder 4">
            <a:extLst>
              <a:ext uri="{FF2B5EF4-FFF2-40B4-BE49-F238E27FC236}">
                <a16:creationId xmlns:a16="http://schemas.microsoft.com/office/drawing/2014/main" id="{35331B16-FA21-1EE0-01B3-D443961DD552}"/>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240E46B8-0A96-6D63-03D5-7A388D5D96B8}"/>
              </a:ext>
            </a:extLst>
          </p:cNvPr>
          <p:cNvSpPr txBox="1">
            <a:spLocks noGrp="1"/>
          </p:cNvSpPr>
          <p:nvPr>
            <p:ph type="sldNum" sz="quarter" idx="8"/>
          </p:nvPr>
        </p:nvSpPr>
        <p:spPr/>
        <p:txBody>
          <a:bodyPr/>
          <a:lstStyle>
            <a:lvl1pPr>
              <a:defRPr/>
            </a:lvl1pPr>
          </a:lstStyle>
          <a:p>
            <a:pPr lvl="0"/>
            <a:fld id="{AB0D7731-9984-42FE-90BA-B18C1239AD5D}" type="slidenum">
              <a:t>‹#›</a:t>
            </a:fld>
            <a:endParaRPr lang="en-US"/>
          </a:p>
        </p:txBody>
      </p:sp>
    </p:spTree>
    <p:extLst>
      <p:ext uri="{BB962C8B-B14F-4D97-AF65-F5344CB8AC3E}">
        <p14:creationId xmlns:p14="http://schemas.microsoft.com/office/powerpoint/2010/main" val="277685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19AC-CC16-99C8-E326-34ECD2E7590E}"/>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6C43327E-3587-AE92-372F-6EE5953CFC5E}"/>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D374D42E-40BE-1097-21C8-8D3636784C9D}"/>
              </a:ext>
            </a:extLst>
          </p:cNvPr>
          <p:cNvSpPr txBox="1">
            <a:spLocks noGrp="1"/>
          </p:cNvSpPr>
          <p:nvPr>
            <p:ph type="dt" sz="half" idx="7"/>
          </p:nvPr>
        </p:nvSpPr>
        <p:spPr/>
        <p:txBody>
          <a:bodyPr/>
          <a:lstStyle>
            <a:lvl1pPr>
              <a:defRPr/>
            </a:lvl1pPr>
          </a:lstStyle>
          <a:p>
            <a:pPr lvl="0"/>
            <a:fld id="{5F88DAFF-500B-4133-8839-DAEB3D153F57}" type="datetime1">
              <a:rPr lang="en-US"/>
              <a:pPr lvl="0"/>
              <a:t>11/21/2024</a:t>
            </a:fld>
            <a:endParaRPr lang="en-US"/>
          </a:p>
        </p:txBody>
      </p:sp>
      <p:sp>
        <p:nvSpPr>
          <p:cNvPr id="5" name="Footer Placeholder 4">
            <a:extLst>
              <a:ext uri="{FF2B5EF4-FFF2-40B4-BE49-F238E27FC236}">
                <a16:creationId xmlns:a16="http://schemas.microsoft.com/office/drawing/2014/main" id="{843AA597-E6ED-B216-B112-07E9C79CF5EA}"/>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C1D0F5A-5DD9-EF74-8C16-04E5AEB88837}"/>
              </a:ext>
            </a:extLst>
          </p:cNvPr>
          <p:cNvSpPr txBox="1">
            <a:spLocks noGrp="1"/>
          </p:cNvSpPr>
          <p:nvPr>
            <p:ph type="sldNum" sz="quarter" idx="8"/>
          </p:nvPr>
        </p:nvSpPr>
        <p:spPr/>
        <p:txBody>
          <a:bodyPr/>
          <a:lstStyle>
            <a:lvl1pPr>
              <a:defRPr/>
            </a:lvl1pPr>
          </a:lstStyle>
          <a:p>
            <a:pPr lvl="0"/>
            <a:fld id="{9790835B-13BE-42EB-A5B4-AAE382E5D7F9}" type="slidenum">
              <a:t>‹#›</a:t>
            </a:fld>
            <a:endParaRPr lang="en-US"/>
          </a:p>
        </p:txBody>
      </p:sp>
    </p:spTree>
    <p:extLst>
      <p:ext uri="{BB962C8B-B14F-4D97-AF65-F5344CB8AC3E}">
        <p14:creationId xmlns:p14="http://schemas.microsoft.com/office/powerpoint/2010/main" val="2915812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65DF5-179C-77C0-5547-33F2C17E826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E56012CF-E6A9-2A06-CC38-C731E895F9B6}"/>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BA74F4-BB6D-2B66-DB5D-937EE9360A8A}"/>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DA246B-1D17-5B39-F65A-EF7EEEC37294}"/>
              </a:ext>
            </a:extLst>
          </p:cNvPr>
          <p:cNvSpPr txBox="1">
            <a:spLocks noGrp="1"/>
          </p:cNvSpPr>
          <p:nvPr>
            <p:ph type="dt" sz="half" idx="7"/>
          </p:nvPr>
        </p:nvSpPr>
        <p:spPr/>
        <p:txBody>
          <a:bodyPr/>
          <a:lstStyle>
            <a:lvl1pPr>
              <a:defRPr/>
            </a:lvl1pPr>
          </a:lstStyle>
          <a:p>
            <a:pPr lvl="0"/>
            <a:fld id="{9E606666-01BA-4467-83A1-7012F86D5213}" type="datetime1">
              <a:rPr lang="en-US"/>
              <a:pPr lvl="0"/>
              <a:t>11/21/2024</a:t>
            </a:fld>
            <a:endParaRPr lang="en-US"/>
          </a:p>
        </p:txBody>
      </p:sp>
      <p:sp>
        <p:nvSpPr>
          <p:cNvPr id="6" name="Footer Placeholder 5">
            <a:extLst>
              <a:ext uri="{FF2B5EF4-FFF2-40B4-BE49-F238E27FC236}">
                <a16:creationId xmlns:a16="http://schemas.microsoft.com/office/drawing/2014/main" id="{C780F312-D691-8D77-C501-794B87BF08A1}"/>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04FADF47-9536-876E-1B61-8313D3F0DF46}"/>
              </a:ext>
            </a:extLst>
          </p:cNvPr>
          <p:cNvSpPr txBox="1">
            <a:spLocks noGrp="1"/>
          </p:cNvSpPr>
          <p:nvPr>
            <p:ph type="sldNum" sz="quarter" idx="8"/>
          </p:nvPr>
        </p:nvSpPr>
        <p:spPr/>
        <p:txBody>
          <a:bodyPr/>
          <a:lstStyle>
            <a:lvl1pPr>
              <a:defRPr/>
            </a:lvl1pPr>
          </a:lstStyle>
          <a:p>
            <a:pPr lvl="0"/>
            <a:fld id="{F85A701F-0F90-42E0-BD68-868DC67C1953}" type="slidenum">
              <a:t>‹#›</a:t>
            </a:fld>
            <a:endParaRPr lang="en-US"/>
          </a:p>
        </p:txBody>
      </p:sp>
    </p:spTree>
    <p:extLst>
      <p:ext uri="{BB962C8B-B14F-4D97-AF65-F5344CB8AC3E}">
        <p14:creationId xmlns:p14="http://schemas.microsoft.com/office/powerpoint/2010/main" val="2401441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19B51-016F-0EF1-D841-73DBEDAD7E3B}"/>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BBA5A361-8508-3BE0-210D-661B149DD671}"/>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347C2425-EB12-F602-DACB-86C6774CE1BE}"/>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B1B774-A182-C724-657A-D23B59CBB237}"/>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16121654-2C00-4532-06FB-C62C81D000FB}"/>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060324-54F2-76B7-F4B5-09F21707DC29}"/>
              </a:ext>
            </a:extLst>
          </p:cNvPr>
          <p:cNvSpPr txBox="1">
            <a:spLocks noGrp="1"/>
          </p:cNvSpPr>
          <p:nvPr>
            <p:ph type="dt" sz="half" idx="7"/>
          </p:nvPr>
        </p:nvSpPr>
        <p:spPr/>
        <p:txBody>
          <a:bodyPr/>
          <a:lstStyle>
            <a:lvl1pPr>
              <a:defRPr/>
            </a:lvl1pPr>
          </a:lstStyle>
          <a:p>
            <a:pPr lvl="0"/>
            <a:fld id="{3345D371-4C27-4094-A51B-71840DD4451C}" type="datetime1">
              <a:rPr lang="en-US"/>
              <a:pPr lvl="0"/>
              <a:t>11/21/2024</a:t>
            </a:fld>
            <a:endParaRPr lang="en-US"/>
          </a:p>
        </p:txBody>
      </p:sp>
      <p:sp>
        <p:nvSpPr>
          <p:cNvPr id="8" name="Footer Placeholder 7">
            <a:extLst>
              <a:ext uri="{FF2B5EF4-FFF2-40B4-BE49-F238E27FC236}">
                <a16:creationId xmlns:a16="http://schemas.microsoft.com/office/drawing/2014/main" id="{EF6B007E-182E-51D0-DFDF-E8B44E23BD33}"/>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A20310E6-0981-50D3-539F-A5AE5D3B8178}"/>
              </a:ext>
            </a:extLst>
          </p:cNvPr>
          <p:cNvSpPr txBox="1">
            <a:spLocks noGrp="1"/>
          </p:cNvSpPr>
          <p:nvPr>
            <p:ph type="sldNum" sz="quarter" idx="8"/>
          </p:nvPr>
        </p:nvSpPr>
        <p:spPr/>
        <p:txBody>
          <a:bodyPr/>
          <a:lstStyle>
            <a:lvl1pPr>
              <a:defRPr/>
            </a:lvl1pPr>
          </a:lstStyle>
          <a:p>
            <a:pPr lvl="0"/>
            <a:fld id="{EFCACA55-C0B6-4C4C-947B-91BC502F471E}" type="slidenum">
              <a:t>‹#›</a:t>
            </a:fld>
            <a:endParaRPr lang="en-US"/>
          </a:p>
        </p:txBody>
      </p:sp>
    </p:spTree>
    <p:extLst>
      <p:ext uri="{BB962C8B-B14F-4D97-AF65-F5344CB8AC3E}">
        <p14:creationId xmlns:p14="http://schemas.microsoft.com/office/powerpoint/2010/main" val="2031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88A1F-9D57-E9B1-686C-B53094185270}"/>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3F236C3B-0DB6-24E3-4FCF-49E286325AD6}"/>
              </a:ext>
            </a:extLst>
          </p:cNvPr>
          <p:cNvSpPr txBox="1">
            <a:spLocks noGrp="1"/>
          </p:cNvSpPr>
          <p:nvPr>
            <p:ph type="dt" sz="half" idx="7"/>
          </p:nvPr>
        </p:nvSpPr>
        <p:spPr/>
        <p:txBody>
          <a:bodyPr/>
          <a:lstStyle>
            <a:lvl1pPr>
              <a:defRPr/>
            </a:lvl1pPr>
          </a:lstStyle>
          <a:p>
            <a:pPr lvl="0"/>
            <a:fld id="{96971BC0-E667-4470-8CAF-70AF8C77DA79}" type="datetime1">
              <a:rPr lang="en-US"/>
              <a:pPr lvl="0"/>
              <a:t>11/21/2024</a:t>
            </a:fld>
            <a:endParaRPr lang="en-US"/>
          </a:p>
        </p:txBody>
      </p:sp>
      <p:sp>
        <p:nvSpPr>
          <p:cNvPr id="4" name="Footer Placeholder 3">
            <a:extLst>
              <a:ext uri="{FF2B5EF4-FFF2-40B4-BE49-F238E27FC236}">
                <a16:creationId xmlns:a16="http://schemas.microsoft.com/office/drawing/2014/main" id="{52C65C36-62C5-BA27-2FC6-A68F4F130BEB}"/>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7A5D6196-818B-2EC3-647B-8B303DAB99D3}"/>
              </a:ext>
            </a:extLst>
          </p:cNvPr>
          <p:cNvSpPr txBox="1">
            <a:spLocks noGrp="1"/>
          </p:cNvSpPr>
          <p:nvPr>
            <p:ph type="sldNum" sz="quarter" idx="8"/>
          </p:nvPr>
        </p:nvSpPr>
        <p:spPr/>
        <p:txBody>
          <a:bodyPr/>
          <a:lstStyle>
            <a:lvl1pPr>
              <a:defRPr/>
            </a:lvl1pPr>
          </a:lstStyle>
          <a:p>
            <a:pPr lvl="0"/>
            <a:fld id="{761B34A8-4771-4D12-BCB8-1BE36BE3DD8B}" type="slidenum">
              <a:t>‹#›</a:t>
            </a:fld>
            <a:endParaRPr lang="en-US"/>
          </a:p>
        </p:txBody>
      </p:sp>
    </p:spTree>
    <p:extLst>
      <p:ext uri="{BB962C8B-B14F-4D97-AF65-F5344CB8AC3E}">
        <p14:creationId xmlns:p14="http://schemas.microsoft.com/office/powerpoint/2010/main" val="406414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27E27A-11F9-4E0E-D599-DEA78A3B3516}"/>
              </a:ext>
            </a:extLst>
          </p:cNvPr>
          <p:cNvSpPr txBox="1">
            <a:spLocks noGrp="1"/>
          </p:cNvSpPr>
          <p:nvPr>
            <p:ph type="dt" sz="half" idx="7"/>
          </p:nvPr>
        </p:nvSpPr>
        <p:spPr/>
        <p:txBody>
          <a:bodyPr/>
          <a:lstStyle>
            <a:lvl1pPr>
              <a:defRPr/>
            </a:lvl1pPr>
          </a:lstStyle>
          <a:p>
            <a:pPr lvl="0"/>
            <a:fld id="{A4F35901-12C3-428A-8469-134ADA524689}" type="datetime1">
              <a:rPr lang="en-US"/>
              <a:pPr lvl="0"/>
              <a:t>11/21/2024</a:t>
            </a:fld>
            <a:endParaRPr lang="en-US"/>
          </a:p>
        </p:txBody>
      </p:sp>
      <p:sp>
        <p:nvSpPr>
          <p:cNvPr id="3" name="Footer Placeholder 2">
            <a:extLst>
              <a:ext uri="{FF2B5EF4-FFF2-40B4-BE49-F238E27FC236}">
                <a16:creationId xmlns:a16="http://schemas.microsoft.com/office/drawing/2014/main" id="{079D76D8-C4B6-9B66-2926-146C39737EB7}"/>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938EB6E9-FAD7-7547-BE93-0E3A4E8317E2}"/>
              </a:ext>
            </a:extLst>
          </p:cNvPr>
          <p:cNvSpPr txBox="1">
            <a:spLocks noGrp="1"/>
          </p:cNvSpPr>
          <p:nvPr>
            <p:ph type="sldNum" sz="quarter" idx="8"/>
          </p:nvPr>
        </p:nvSpPr>
        <p:spPr/>
        <p:txBody>
          <a:bodyPr/>
          <a:lstStyle>
            <a:lvl1pPr>
              <a:defRPr/>
            </a:lvl1pPr>
          </a:lstStyle>
          <a:p>
            <a:pPr lvl="0"/>
            <a:fld id="{9D573FF2-545D-4931-BFFF-2BF72427735D}" type="slidenum">
              <a:t>‹#›</a:t>
            </a:fld>
            <a:endParaRPr lang="en-US"/>
          </a:p>
        </p:txBody>
      </p:sp>
    </p:spTree>
    <p:extLst>
      <p:ext uri="{BB962C8B-B14F-4D97-AF65-F5344CB8AC3E}">
        <p14:creationId xmlns:p14="http://schemas.microsoft.com/office/powerpoint/2010/main" val="416527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3205-85D7-6778-A202-6EA2610F5AB1}"/>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8256A4CA-523F-973E-2B98-5CA1EC8218C0}"/>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15CB8E-C8E7-20CC-9266-6519B870C74C}"/>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68F119E1-B834-8F37-94A5-45C786F2F786}"/>
              </a:ext>
            </a:extLst>
          </p:cNvPr>
          <p:cNvSpPr txBox="1">
            <a:spLocks noGrp="1"/>
          </p:cNvSpPr>
          <p:nvPr>
            <p:ph type="dt" sz="half" idx="7"/>
          </p:nvPr>
        </p:nvSpPr>
        <p:spPr/>
        <p:txBody>
          <a:bodyPr/>
          <a:lstStyle>
            <a:lvl1pPr>
              <a:defRPr/>
            </a:lvl1pPr>
          </a:lstStyle>
          <a:p>
            <a:pPr lvl="0"/>
            <a:fld id="{39DD82DB-7518-4BCD-993D-0BDAF71417B9}" type="datetime1">
              <a:rPr lang="en-US"/>
              <a:pPr lvl="0"/>
              <a:t>11/21/2024</a:t>
            </a:fld>
            <a:endParaRPr lang="en-US"/>
          </a:p>
        </p:txBody>
      </p:sp>
      <p:sp>
        <p:nvSpPr>
          <p:cNvPr id="6" name="Footer Placeholder 5">
            <a:extLst>
              <a:ext uri="{FF2B5EF4-FFF2-40B4-BE49-F238E27FC236}">
                <a16:creationId xmlns:a16="http://schemas.microsoft.com/office/drawing/2014/main" id="{23781418-8E01-B8D6-8888-8C204A9BC82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D3120B0A-D774-8DE1-2638-728A785C00C2}"/>
              </a:ext>
            </a:extLst>
          </p:cNvPr>
          <p:cNvSpPr txBox="1">
            <a:spLocks noGrp="1"/>
          </p:cNvSpPr>
          <p:nvPr>
            <p:ph type="sldNum" sz="quarter" idx="8"/>
          </p:nvPr>
        </p:nvSpPr>
        <p:spPr/>
        <p:txBody>
          <a:bodyPr/>
          <a:lstStyle>
            <a:lvl1pPr>
              <a:defRPr/>
            </a:lvl1pPr>
          </a:lstStyle>
          <a:p>
            <a:pPr lvl="0"/>
            <a:fld id="{6814C293-2C04-429C-9915-432FEB2FD335}" type="slidenum">
              <a:t>‹#›</a:t>
            </a:fld>
            <a:endParaRPr lang="en-US"/>
          </a:p>
        </p:txBody>
      </p:sp>
    </p:spTree>
    <p:extLst>
      <p:ext uri="{BB962C8B-B14F-4D97-AF65-F5344CB8AC3E}">
        <p14:creationId xmlns:p14="http://schemas.microsoft.com/office/powerpoint/2010/main" val="3331398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DF18D-2944-513E-41CE-44E20D908FED}"/>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02139D3F-1179-CE43-287C-9C7BCA75B9E2}"/>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a16="http://schemas.microsoft.com/office/drawing/2014/main" id="{9343C377-03C5-4927-338D-A6AEC3175B5B}"/>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22E90E94-7384-5B1A-1021-A32877D93343}"/>
              </a:ext>
            </a:extLst>
          </p:cNvPr>
          <p:cNvSpPr txBox="1">
            <a:spLocks noGrp="1"/>
          </p:cNvSpPr>
          <p:nvPr>
            <p:ph type="dt" sz="half" idx="7"/>
          </p:nvPr>
        </p:nvSpPr>
        <p:spPr/>
        <p:txBody>
          <a:bodyPr/>
          <a:lstStyle>
            <a:lvl1pPr>
              <a:defRPr/>
            </a:lvl1pPr>
          </a:lstStyle>
          <a:p>
            <a:pPr lvl="0"/>
            <a:fld id="{D911E650-D0B2-4BCD-A6E5-7913580429F9}" type="datetime1">
              <a:rPr lang="en-US"/>
              <a:pPr lvl="0"/>
              <a:t>11/21/2024</a:t>
            </a:fld>
            <a:endParaRPr lang="en-US"/>
          </a:p>
        </p:txBody>
      </p:sp>
      <p:sp>
        <p:nvSpPr>
          <p:cNvPr id="6" name="Footer Placeholder 5">
            <a:extLst>
              <a:ext uri="{FF2B5EF4-FFF2-40B4-BE49-F238E27FC236}">
                <a16:creationId xmlns:a16="http://schemas.microsoft.com/office/drawing/2014/main" id="{F2B97C46-8F99-D32D-845E-6A9D41451F0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5F488F28-2567-F756-07E9-DAC9414887A1}"/>
              </a:ext>
            </a:extLst>
          </p:cNvPr>
          <p:cNvSpPr txBox="1">
            <a:spLocks noGrp="1"/>
          </p:cNvSpPr>
          <p:nvPr>
            <p:ph type="sldNum" sz="quarter" idx="8"/>
          </p:nvPr>
        </p:nvSpPr>
        <p:spPr/>
        <p:txBody>
          <a:bodyPr/>
          <a:lstStyle>
            <a:lvl1pPr>
              <a:defRPr/>
            </a:lvl1pPr>
          </a:lstStyle>
          <a:p>
            <a:pPr lvl="0"/>
            <a:fld id="{573FA3F0-EBCB-4C92-841C-F9755000BFA3}" type="slidenum">
              <a:t>‹#›</a:t>
            </a:fld>
            <a:endParaRPr lang="en-US"/>
          </a:p>
        </p:txBody>
      </p:sp>
    </p:spTree>
    <p:extLst>
      <p:ext uri="{BB962C8B-B14F-4D97-AF65-F5344CB8AC3E}">
        <p14:creationId xmlns:p14="http://schemas.microsoft.com/office/powerpoint/2010/main" val="232101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D6753C-D197-5FC9-93C6-08DFEA971DD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E5C0079C-34DE-F927-D283-52CCDB50AEC2}"/>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053B83-C6ED-58A6-F279-F89A343F4890}"/>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92E33B9B-7B23-4AB8-B450-43DABA40B896}" type="datetime1">
              <a:rPr lang="en-US"/>
              <a:pPr lvl="0"/>
              <a:t>11/21/2024</a:t>
            </a:fld>
            <a:endParaRPr lang="en-US"/>
          </a:p>
        </p:txBody>
      </p:sp>
      <p:sp>
        <p:nvSpPr>
          <p:cNvPr id="5" name="Footer Placeholder 4">
            <a:extLst>
              <a:ext uri="{FF2B5EF4-FFF2-40B4-BE49-F238E27FC236}">
                <a16:creationId xmlns:a16="http://schemas.microsoft.com/office/drawing/2014/main" id="{A6E97888-ABAA-68FE-05A5-C9527FA61327}"/>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a:extLst>
              <a:ext uri="{FF2B5EF4-FFF2-40B4-BE49-F238E27FC236}">
                <a16:creationId xmlns:a16="http://schemas.microsoft.com/office/drawing/2014/main" id="{E50E7D75-E1CE-F115-CD1C-F3A3A743157D}"/>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4929EB34-A8C9-4E65-B8C6-F0FFD3065E95}"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https://intermountain.cloud-cm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45">
    <p:spTree>
      <p:nvGrpSpPr>
        <p:cNvPr id="1" name=""/>
        <p:cNvGrpSpPr/>
        <p:nvPr/>
      </p:nvGrpSpPr>
      <p:grpSpPr>
        <a:xfrm>
          <a:off x="0" y="0"/>
          <a:ext cx="0" cy="0"/>
          <a:chOff x="0" y="0"/>
          <a:chExt cx="0" cy="0"/>
        </a:xfrm>
      </p:grpSpPr>
      <p:pic>
        <p:nvPicPr>
          <p:cNvPr id="2" name="Picture Placeholder 4" descr="A close up of a logo&#10;&#10;Description automatically generated">
            <a:extLst>
              <a:ext uri="{FF2B5EF4-FFF2-40B4-BE49-F238E27FC236}">
                <a16:creationId xmlns:a16="http://schemas.microsoft.com/office/drawing/2014/main" id="{BA9C176A-D865-26A5-2650-0782E88A02E5}"/>
              </a:ext>
            </a:extLst>
          </p:cNvPr>
          <p:cNvPicPr>
            <a:picLocks noGrp="1" noChangeAspect="1"/>
          </p:cNvPicPr>
          <p:nvPr>
            <p:ph type="pic" idx="4294967295"/>
          </p:nvPr>
        </p:nvPicPr>
        <p:blipFill>
          <a:blip r:embed="rId2"/>
          <a:srcRect l="14339" t="13388" r="25516" b="10491"/>
          <a:stretch>
            <a:fillRect/>
          </a:stretch>
        </p:blipFill>
        <p:spPr>
          <a:xfrm>
            <a:off x="0" y="0"/>
            <a:ext cx="12277493" cy="6858000"/>
          </a:xfrm>
        </p:spPr>
      </p:pic>
      <p:sp>
        <p:nvSpPr>
          <p:cNvPr id="3" name="TextBox 9">
            <a:extLst>
              <a:ext uri="{FF2B5EF4-FFF2-40B4-BE49-F238E27FC236}">
                <a16:creationId xmlns:a16="http://schemas.microsoft.com/office/drawing/2014/main" id="{34493747-F825-8B43-FCF2-5EB41635E330}"/>
              </a:ext>
            </a:extLst>
          </p:cNvPr>
          <p:cNvSpPr txBox="1"/>
          <p:nvPr/>
        </p:nvSpPr>
        <p:spPr>
          <a:xfrm>
            <a:off x="825657" y="1496104"/>
            <a:ext cx="7207986" cy="483978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1" i="0" u="none" strike="noStrike" kern="1200" cap="none" spc="0" baseline="0">
                <a:solidFill>
                  <a:srgbClr val="FFFFFF"/>
                </a:solidFill>
                <a:uFillTx/>
                <a:latin typeface="ABC Social"/>
                <a:ea typeface="Times New Roman" pitchFamily="18"/>
              </a:rPr>
              <a:t>Claim Credit Code:  </a:t>
            </a:r>
            <a:endParaRPr lang="en-US" sz="2000" b="1" i="1" u="none" strike="noStrike" kern="1200" cap="none" spc="0" baseline="0">
              <a:solidFill>
                <a:srgbClr val="FFFFFF"/>
              </a:solidFill>
              <a:uFillTx/>
              <a:latin typeface="ABC Social" pitchFamily="34"/>
              <a:ea typeface="Times New Roman"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000" b="1" i="1" u="none" strike="noStrike" kern="1200" cap="none" spc="0" baseline="0">
              <a:solidFill>
                <a:srgbClr val="FFFFFF"/>
              </a:solidFill>
              <a:uFillTx/>
              <a:latin typeface="ABC Social" pitchFamily="34"/>
              <a:ea typeface="Times New Roman"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0" i="0" u="none" strike="noStrike" kern="1200" cap="none" spc="0" baseline="0">
                <a:solidFill>
                  <a:srgbClr val="FFFFFF"/>
                </a:solidFill>
                <a:uFillTx/>
                <a:latin typeface="ABC Social" pitchFamily="34"/>
              </a:rPr>
              <a:t>If you submit the code, then you are agreeing that you will use what you have learned from the CME event primarily for the </a:t>
            </a:r>
            <a:r>
              <a:rPr lang="en-US" sz="1600" b="1" i="0" u="none" strike="noStrike" kern="1200" cap="none" spc="0" baseline="0">
                <a:solidFill>
                  <a:srgbClr val="FFFFFF"/>
                </a:solidFill>
                <a:uFillTx/>
                <a:latin typeface="ABC Social" pitchFamily="34"/>
              </a:rPr>
              <a:t>benefit of the Intermountain Health hospital’s patients </a:t>
            </a:r>
            <a:r>
              <a:rPr lang="en-US" sz="1600" b="0" i="0" u="none" strike="noStrike" kern="1200" cap="none" spc="0" baseline="0">
                <a:solidFill>
                  <a:srgbClr val="FFFFFF"/>
                </a:solidFill>
                <a:uFillTx/>
                <a:latin typeface="ABC Social" pitchFamily="34"/>
              </a:rPr>
              <a:t>and will use what you have learned to improve the quality of care that is provided to the hospital’s patients.</a:t>
            </a:r>
          </a:p>
          <a:p>
            <a:pPr marL="45720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50" b="1" i="0" u="none" strike="noStrike" kern="1200" cap="none" spc="0" baseline="0">
              <a:solidFill>
                <a:srgbClr val="FFFFFF"/>
              </a:solidFill>
              <a:uFillTx/>
              <a:latin typeface="ABC Social" pitchFamily="34"/>
              <a:ea typeface="Times New Roman" pitchFamily="18"/>
            </a:endParaRPr>
          </a:p>
          <a:p>
            <a:pPr marL="914400" marR="0" lvl="2" indent="0" algn="l" defTabSz="914400" rtl="0" fontAlgn="auto" hangingPunct="1">
              <a:lnSpc>
                <a:spcPct val="100000"/>
              </a:lnSpc>
              <a:spcBef>
                <a:spcPts val="0"/>
              </a:spcBef>
              <a:spcAft>
                <a:spcPts val="1200"/>
              </a:spcAft>
              <a:buNone/>
              <a:tabLst/>
              <a:defRPr sz="1800" b="0" i="0" u="none" strike="noStrike" kern="0" cap="none" spc="0" baseline="0">
                <a:solidFill>
                  <a:srgbClr val="000000"/>
                </a:solidFill>
                <a:uFillTx/>
              </a:defRPr>
            </a:pPr>
            <a:r>
              <a:rPr lang="en-US" sz="1800" b="1" i="0" u="none" strike="noStrike" kern="1200" cap="none" spc="0" baseline="0">
                <a:solidFill>
                  <a:srgbClr val="FFFFFF"/>
                </a:solidFill>
                <a:uFillTx/>
                <a:latin typeface="ABC Social" pitchFamily="34"/>
              </a:rPr>
              <a:t>Three ways to claim credit: </a:t>
            </a:r>
          </a:p>
          <a:p>
            <a:pPr marL="1257300" marR="0" lvl="2"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400" b="0" i="0" u="none" strike="noStrike" kern="1200" cap="none" spc="0" baseline="0">
                <a:solidFill>
                  <a:srgbClr val="FFFFFF"/>
                </a:solidFill>
                <a:uFillTx/>
                <a:latin typeface="ABC Social" pitchFamily="34"/>
                <a:ea typeface="Times New Roman" pitchFamily="18"/>
              </a:rPr>
              <a:t>Via the CloudCME App </a:t>
            </a:r>
          </a:p>
          <a:p>
            <a:pPr marL="1257300" marR="0" lvl="2"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400" b="0" i="0" u="none" strike="noStrike" kern="1200" cap="none" spc="0" baseline="0">
                <a:solidFill>
                  <a:srgbClr val="FFFFFF"/>
                </a:solidFill>
                <a:uFillTx/>
                <a:latin typeface="ABC Social" pitchFamily="34"/>
                <a:ea typeface="Times New Roman" pitchFamily="18"/>
              </a:rPr>
              <a:t>Visit our website - </a:t>
            </a:r>
            <a:br>
              <a:rPr lang="en-US" sz="1400" b="0" i="0" u="sng" strike="noStrike" kern="1200" cap="none" spc="0" baseline="0">
                <a:solidFill>
                  <a:srgbClr val="000000"/>
                </a:solidFill>
                <a:uFillTx/>
                <a:latin typeface="ABC Social" pitchFamily="34"/>
                <a:ea typeface="Times New Roman" pitchFamily="18"/>
                <a:hlinkClick r:id="rId3" invalidUrl="http://">
                  <a:extLst>
                    <a:ext uri="{A12FA001-AC4F-418D-AE19-62706E023703}">
                      <ahyp:hlinkClr xmlns:ahyp="http://schemas.microsoft.com/office/drawing/2018/hyperlinkcolor" val="tx"/>
                    </a:ext>
                  </a:extLst>
                </a:hlinkClick>
              </a:rPr>
            </a:br>
            <a:r>
              <a:rPr lang="en-US" sz="1400" b="0" i="0" u="none" strike="noStrike" kern="1200" cap="none" spc="0" baseline="0">
                <a:solidFill>
                  <a:srgbClr val="FFFFFF"/>
                </a:solidFill>
                <a:uFillTx/>
                <a:latin typeface="ABC Social" pitchFamily="34"/>
                <a:hlinkClick r:id="rId4">
                  <a:extLst>
                    <a:ext uri="{A12FA001-AC4F-418D-AE19-62706E023703}">
                      <ahyp:hlinkClr xmlns:ahyp="http://schemas.microsoft.com/office/drawing/2018/hyperlinkcolor" val="tx"/>
                    </a:ext>
                  </a:extLst>
                </a:hlinkClick>
              </a:rPr>
              <a:t>https://intermountain.cloud-cme.com</a:t>
            </a:r>
            <a:endParaRPr lang="en-US" sz="1400" b="0" i="0" u="none" strike="noStrike" kern="1200" cap="none" spc="0" baseline="0">
              <a:solidFill>
                <a:srgbClr val="FFFFFF"/>
              </a:solidFill>
              <a:uFillTx/>
              <a:latin typeface="ABC Social" pitchFamily="34"/>
            </a:endParaRPr>
          </a:p>
          <a:p>
            <a:pPr marL="1257300" marR="0" lvl="2"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400" b="0" i="0" u="none" strike="noStrike" kern="1200" cap="none" spc="0" baseline="0">
                <a:solidFill>
                  <a:srgbClr val="FFFFFF"/>
                </a:solidFill>
                <a:uFillTx/>
                <a:latin typeface="ABC Social" pitchFamily="34"/>
                <a:ea typeface="Times New Roman" pitchFamily="18"/>
              </a:rPr>
              <a:t>Text the code to CloudCME – </a:t>
            </a:r>
            <a:r>
              <a:rPr lang="en-US" sz="1400" b="0" i="0" u="none" strike="noStrike" kern="1200" cap="none" spc="0" baseline="0">
                <a:solidFill>
                  <a:srgbClr val="FFFFFF"/>
                </a:solidFill>
                <a:uFillTx/>
                <a:latin typeface="ABC Social" pitchFamily="34"/>
              </a:rPr>
              <a:t>844.989.1332</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600" b="1" i="0" u="none" strike="noStrike" kern="1200" cap="none" spc="0" baseline="0">
              <a:solidFill>
                <a:srgbClr val="FFFFFF"/>
              </a:solidFill>
              <a:uFillTx/>
              <a:latin typeface="ABC Soc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FFFFFF"/>
                </a:solidFill>
                <a:uFillTx/>
                <a:latin typeface="ABC Social" pitchFamily="34"/>
                <a:ea typeface="Times New Roman" pitchFamily="18"/>
              </a:rPr>
              <a:t>*</a:t>
            </a:r>
            <a:r>
              <a:rPr lang="en-US" sz="1000" b="1" i="1" u="none" strike="noStrike" kern="1200" cap="none" spc="0" baseline="0">
                <a:solidFill>
                  <a:srgbClr val="FFFFFF"/>
                </a:solidFill>
                <a:uFillTx/>
                <a:latin typeface="ABC Social" pitchFamily="34"/>
                <a:ea typeface="Times New Roman" pitchFamily="18"/>
              </a:rPr>
              <a:t>You must claim credit within </a:t>
            </a:r>
            <a:r>
              <a:rPr lang="en-US" sz="1000" b="1" i="1" u="none" strike="noStrike" kern="0" cap="none" spc="0" baseline="0">
                <a:solidFill>
                  <a:srgbClr val="FFFFFF"/>
                </a:solidFill>
                <a:uFillTx/>
                <a:latin typeface="ABC Social" pitchFamily="34"/>
                <a:ea typeface="Times New Roman" pitchFamily="18"/>
              </a:rPr>
              <a:t>48</a:t>
            </a:r>
            <a:r>
              <a:rPr lang="en-US" sz="1000" b="1" i="1" u="none" strike="noStrike" kern="1200" cap="none" spc="0" baseline="0">
                <a:solidFill>
                  <a:srgbClr val="FFFFFF"/>
                </a:solidFill>
                <a:uFillTx/>
                <a:latin typeface="ABC Social" pitchFamily="34"/>
                <a:ea typeface="Times New Roman" pitchFamily="18"/>
              </a:rPr>
              <a:t> hours of the session. Physician faculty may not claim credit as a participant for their own presentations, but may claim credit for other segments they attend as a participant</a:t>
            </a:r>
            <a:r>
              <a:rPr lang="en-US" sz="1000" b="1" i="0" u="none" strike="noStrike" kern="1200" cap="none" spc="0" baseline="0">
                <a:solidFill>
                  <a:srgbClr val="FFFFFF"/>
                </a:solidFill>
                <a:uFillTx/>
                <a:latin typeface="ABC Social" pitchFamily="34"/>
                <a:ea typeface="Times New Roman" pitchFamily="18"/>
              </a:rPr>
              <a:t>*</a:t>
            </a:r>
            <a:br>
              <a:rPr lang="en-US" sz="1000" b="1" i="0" u="none" strike="noStrike" kern="1200" cap="none" spc="0" baseline="0">
                <a:solidFill>
                  <a:srgbClr val="FFFFFF"/>
                </a:solidFill>
                <a:uFillTx/>
                <a:latin typeface="ABC Social" pitchFamily="34"/>
                <a:ea typeface="Times New Roman" pitchFamily="18"/>
              </a:rPr>
            </a:br>
            <a:endParaRPr lang="en-US" sz="1000" b="1" i="0" u="none" strike="noStrike" kern="1200" cap="none" spc="0" baseline="0">
              <a:solidFill>
                <a:srgbClr val="FFFFFF"/>
              </a:solidFill>
              <a:uFillTx/>
              <a:latin typeface="ABC Social" pitchFamily="34"/>
              <a:ea typeface="Times New Roman" pitchFamily="18"/>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1" u="none" strike="noStrike" kern="1200" cap="none" spc="0" baseline="0">
                <a:solidFill>
                  <a:srgbClr val="FFFFFF"/>
                </a:solidFill>
                <a:uFillTx/>
                <a:latin typeface="ABC Social" pitchFamily="34"/>
              </a:rPr>
              <a:t>*The purpose of the on-site CME is to improve the quality of care provided to hospital patients. The CME is intended to be primarily for the benefit of the hospital’s patients. The participant agrees that, when providing services to hospital patients, the participant will use what he or she has learned from the CME to improve the care that is provided to hospital patients, thereby benefiting hospital patients.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br>
              <a:rPr lang="en-US" sz="1800" b="1" i="0" u="none" strike="noStrike" kern="1200" cap="none" spc="0" baseline="0">
                <a:solidFill>
                  <a:srgbClr val="FFFFFF"/>
                </a:solidFill>
                <a:uFillTx/>
                <a:latin typeface="Calibri"/>
                <a:ea typeface="Times New Roman" pitchFamily="18"/>
              </a:rPr>
            </a:br>
            <a:endParaRPr lang="en-US" sz="600" b="1" i="0" u="none" strike="noStrike" kern="1200" cap="none" spc="0" baseline="0">
              <a:solidFill>
                <a:srgbClr val="FFFFFF"/>
              </a:solidFill>
              <a:uFillTx/>
              <a:latin typeface="Calibri"/>
              <a:ea typeface="Times New Roman" pitchFamily="18"/>
            </a:endParaRPr>
          </a:p>
        </p:txBody>
      </p:sp>
      <p:cxnSp>
        <p:nvCxnSpPr>
          <p:cNvPr id="4" name="Straight Connector 11">
            <a:extLst>
              <a:ext uri="{FF2B5EF4-FFF2-40B4-BE49-F238E27FC236}">
                <a16:creationId xmlns:a16="http://schemas.microsoft.com/office/drawing/2014/main" id="{570C6110-C681-F5CD-A924-C0BFA8010A6A}"/>
              </a:ext>
            </a:extLst>
          </p:cNvPr>
          <p:cNvCxnSpPr/>
          <p:nvPr/>
        </p:nvCxnSpPr>
        <p:spPr>
          <a:xfrm>
            <a:off x="9784582" y="3314562"/>
            <a:ext cx="0" cy="486105"/>
          </a:xfrm>
          <a:prstGeom prst="straightConnector1">
            <a:avLst/>
          </a:prstGeom>
          <a:noFill/>
          <a:ln w="28575" cap="flat">
            <a:solidFill>
              <a:srgbClr val="FFFFFF"/>
            </a:solidFill>
            <a:prstDash val="solid"/>
            <a:miter/>
          </a:ln>
        </p:spPr>
      </p:cxnSp>
      <p:sp>
        <p:nvSpPr>
          <p:cNvPr id="5" name="TextBox 18">
            <a:extLst>
              <a:ext uri="{FF2B5EF4-FFF2-40B4-BE49-F238E27FC236}">
                <a16:creationId xmlns:a16="http://schemas.microsoft.com/office/drawing/2014/main" id="{5BD7573D-5291-4DCA-1E10-93C263298B38}"/>
              </a:ext>
            </a:extLst>
          </p:cNvPr>
          <p:cNvSpPr txBox="1"/>
          <p:nvPr/>
        </p:nvSpPr>
        <p:spPr>
          <a:xfrm>
            <a:off x="215532" y="394109"/>
            <a:ext cx="4739865" cy="70788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000" b="1" i="0" u="none" strike="noStrike" kern="1200" cap="none" spc="0" baseline="0" dirty="0">
                <a:solidFill>
                  <a:srgbClr val="FFFFFF"/>
                </a:solidFill>
                <a:uFillTx/>
                <a:latin typeface="ABC Social"/>
              </a:rPr>
              <a:t>Name of Activity</a:t>
            </a:r>
          </a:p>
        </p:txBody>
      </p:sp>
      <p:cxnSp>
        <p:nvCxnSpPr>
          <p:cNvPr id="6" name="Straight Connector 19">
            <a:extLst>
              <a:ext uri="{FF2B5EF4-FFF2-40B4-BE49-F238E27FC236}">
                <a16:creationId xmlns:a16="http://schemas.microsoft.com/office/drawing/2014/main" id="{0F1831A7-FF73-7811-8390-6912FB07C922}"/>
              </a:ext>
            </a:extLst>
          </p:cNvPr>
          <p:cNvCxnSpPr/>
          <p:nvPr/>
        </p:nvCxnSpPr>
        <p:spPr>
          <a:xfrm>
            <a:off x="4955380" y="328361"/>
            <a:ext cx="9" cy="748354"/>
          </a:xfrm>
          <a:prstGeom prst="straightConnector1">
            <a:avLst/>
          </a:prstGeom>
          <a:noFill/>
          <a:ln w="28575" cap="flat">
            <a:solidFill>
              <a:srgbClr val="FFFFFF"/>
            </a:solidFill>
            <a:prstDash val="solid"/>
            <a:miter/>
          </a:ln>
        </p:spPr>
      </p:cxnSp>
      <p:sp>
        <p:nvSpPr>
          <p:cNvPr id="7" name="TextBox 20">
            <a:extLst>
              <a:ext uri="{FF2B5EF4-FFF2-40B4-BE49-F238E27FC236}">
                <a16:creationId xmlns:a16="http://schemas.microsoft.com/office/drawing/2014/main" id="{A0FD0EAC-F56B-B0EB-1255-D7BD4CF7DFA6}"/>
              </a:ext>
            </a:extLst>
          </p:cNvPr>
          <p:cNvSpPr txBox="1"/>
          <p:nvPr/>
        </p:nvSpPr>
        <p:spPr>
          <a:xfrm>
            <a:off x="5167722" y="519178"/>
            <a:ext cx="4527514" cy="40011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1" i="1" u="none" strike="noStrike" kern="1200" cap="none" spc="0" baseline="0">
                <a:solidFill>
                  <a:srgbClr val="FFFFFF"/>
                </a:solidFill>
                <a:uFillTx/>
                <a:latin typeface="ABC Social"/>
              </a:rPr>
              <a:t>Activity Date</a:t>
            </a:r>
            <a:endParaRPr lang="en-US" sz="1400" b="0" i="1" u="none" strike="noStrike" kern="1200" cap="none" spc="0" baseline="0">
              <a:solidFill>
                <a:srgbClr val="FFFFFF"/>
              </a:solidFill>
              <a:uFillTx/>
              <a:latin typeface="ABC Social" pitchFamily="34"/>
            </a:endParaRPr>
          </a:p>
        </p:txBody>
      </p:sp>
      <p:pic>
        <p:nvPicPr>
          <p:cNvPr id="8" name="Picture 2" descr="A logo with text overlay&#10;&#10;Description automatically generated">
            <a:extLst>
              <a:ext uri="{FF2B5EF4-FFF2-40B4-BE49-F238E27FC236}">
                <a16:creationId xmlns:a16="http://schemas.microsoft.com/office/drawing/2014/main" id="{CD64FDF8-2890-6A02-487B-B9CE97272DD5}"/>
              </a:ext>
            </a:extLst>
          </p:cNvPr>
          <p:cNvPicPr>
            <a:picLocks noChangeAspect="1"/>
          </p:cNvPicPr>
          <p:nvPr/>
        </p:nvPicPr>
        <p:blipFill>
          <a:blip r:embed="rId5"/>
          <a:stretch>
            <a:fillRect/>
          </a:stretch>
        </p:blipFill>
        <p:spPr>
          <a:xfrm>
            <a:off x="129040" y="5942301"/>
            <a:ext cx="2150805" cy="970397"/>
          </a:xfrm>
          <a:prstGeom prst="rect">
            <a:avLst/>
          </a:prstGeom>
          <a:noFill/>
          <a:ln cap="flat">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207</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ABC Social</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Kelley Wood</dc:creator>
  <cp:lastModifiedBy>Jacob Shaw</cp:lastModifiedBy>
  <cp:revision>2</cp:revision>
  <dcterms:created xsi:type="dcterms:W3CDTF">2020-06-15T21:33:56Z</dcterms:created>
  <dcterms:modified xsi:type="dcterms:W3CDTF">2024-11-21T14:54:24Z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a1a4512-8026-4a73-bfb7-8d52c1779a3a_Enabled">
    <vt:lpwstr>true</vt:lpwstr>
  </property>
  <property fmtid="{D5CDD505-2E9C-101B-9397-08002B2CF9AE}" pid="3" name="MSIP_Label_ba1a4512-8026-4a73-bfb7-8d52c1779a3a_SetDate">
    <vt:lpwstr>2021-09-16T14:58:21Z</vt:lpwstr>
  </property>
  <property fmtid="{D5CDD505-2E9C-101B-9397-08002B2CF9AE}" pid="4" name="MSIP_Label_ba1a4512-8026-4a73-bfb7-8d52c1779a3a_Method">
    <vt:lpwstr>Standard</vt:lpwstr>
  </property>
  <property fmtid="{D5CDD505-2E9C-101B-9397-08002B2CF9AE}" pid="5" name="MSIP_Label_ba1a4512-8026-4a73-bfb7-8d52c1779a3a_Name">
    <vt:lpwstr>ba1a4512-8026-4a73-bfb7-8d52c1779a3a</vt:lpwstr>
  </property>
  <property fmtid="{D5CDD505-2E9C-101B-9397-08002B2CF9AE}" pid="6" name="MSIP_Label_ba1a4512-8026-4a73-bfb7-8d52c1779a3a_SiteId">
    <vt:lpwstr>a79016de-bdd0-4e47-91f4-79416ab912ad</vt:lpwstr>
  </property>
  <property fmtid="{D5CDD505-2E9C-101B-9397-08002B2CF9AE}" pid="7" name="MSIP_Label_ba1a4512-8026-4a73-bfb7-8d52c1779a3a_ActionId">
    <vt:lpwstr>ac481ad1-3f4f-41a6-bb82-05621b320cd3</vt:lpwstr>
  </property>
  <property fmtid="{D5CDD505-2E9C-101B-9397-08002B2CF9AE}" pid="8" name="MSIP_Label_ba1a4512-8026-4a73-bfb7-8d52c1779a3a_ContentBits">
    <vt:lpwstr>0</vt:lpwstr>
  </property>
  <property fmtid="{D5CDD505-2E9C-101B-9397-08002B2CF9AE}" pid="9" name="ContentTypeId">
    <vt:lpwstr>0x0101004A68480443F4CC46AC2EED221ECECA2E</vt:lpwstr>
  </property>
  <property fmtid="{D5CDD505-2E9C-101B-9397-08002B2CF9AE}" pid="10" name="MediaServiceImageTags">
    <vt:lpwstr/>
  </property>
</Properties>
</file>